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47f8cd7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47f8cd7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cc0459b5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cc0459b5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cc0459b53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cc0459b53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c0459b53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c0459b53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c0459b53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c0459b53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cc0459b53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cc0459b53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cc0459b5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cc0459b5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cc0459b53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cc0459b53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6862" y="1331425"/>
            <a:ext cx="10197750" cy="10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450" y="1331425"/>
            <a:ext cx="6941123" cy="2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714250" y="139075"/>
            <a:ext cx="3715500" cy="9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Sommaire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08175" y="1348800"/>
            <a:ext cx="70554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- Présentation de l’entreprise</a:t>
            </a:r>
            <a:endParaRPr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 - Synopsis du jeu</a:t>
            </a:r>
            <a:endParaRPr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 - Fonctionnalités principales</a:t>
            </a:r>
            <a:endParaRPr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 - Personnage principal</a:t>
            </a:r>
            <a:endParaRPr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- Monstres et Niveaux</a:t>
            </a:r>
            <a:endParaRPr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48900" y="107125"/>
            <a:ext cx="84462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Présentation de l’équipe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512" y="1098600"/>
            <a:ext cx="2962975" cy="12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04575" y="4421375"/>
            <a:ext cx="1961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Mélody HUANG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334300" y="4421375"/>
            <a:ext cx="1961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Chloé EAP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493200" y="4421375"/>
            <a:ext cx="14475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Hengrui YE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326625" y="4421375"/>
            <a:ext cx="2512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Nael HULIC-MENCLE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11174"/>
          <a:stretch/>
        </p:blipFill>
        <p:spPr>
          <a:xfrm>
            <a:off x="631525" y="2602350"/>
            <a:ext cx="1307800" cy="1723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" name="Google Shape;75;p15"/>
          <p:cNvPicPr preferRelativeResize="0"/>
          <p:nvPr/>
        </p:nvPicPr>
        <p:blipFill rotWithShape="1">
          <a:blip r:embed="rId5">
            <a:alphaModFix/>
          </a:blip>
          <a:srcRect b="1296" l="-10" r="10" t="9909"/>
          <a:stretch/>
        </p:blipFill>
        <p:spPr>
          <a:xfrm>
            <a:off x="2637575" y="2594300"/>
            <a:ext cx="1354800" cy="17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19430" l="15215" r="20446" t="6996"/>
          <a:stretch/>
        </p:blipFill>
        <p:spPr>
          <a:xfrm>
            <a:off x="7018039" y="2602350"/>
            <a:ext cx="1129962" cy="17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0625" y="2571449"/>
            <a:ext cx="1228963" cy="17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1646700" y="150300"/>
            <a:ext cx="5850600" cy="7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Synopsis du jeu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13" y="1082600"/>
            <a:ext cx="6757373" cy="38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55500" y="118350"/>
            <a:ext cx="90330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Fonctionnalités principales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5830025" y="1832825"/>
            <a:ext cx="2898000" cy="1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40"/>
              <a:buFont typeface="Times New Roman"/>
              <a:buChar char="➢"/>
            </a:pPr>
            <a:r>
              <a:rPr lang="fr" sz="204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de synthèse</a:t>
            </a:r>
            <a:endParaRPr sz="204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40"/>
              <a:buFont typeface="Times New Roman"/>
              <a:buChar char="➢"/>
            </a:pPr>
            <a:r>
              <a:rPr lang="fr" sz="204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Carte du monde</a:t>
            </a:r>
            <a:endParaRPr sz="204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40"/>
              <a:buFont typeface="Times New Roman"/>
              <a:buChar char="➢"/>
            </a:pPr>
            <a:r>
              <a:rPr lang="fr" sz="204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Coffre inventaire</a:t>
            </a:r>
            <a:endParaRPr sz="204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40"/>
              <a:buFont typeface="Times New Roman"/>
              <a:buChar char="➢"/>
            </a:pPr>
            <a:r>
              <a:rPr lang="fr" sz="204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de sauvegarde</a:t>
            </a:r>
            <a:endParaRPr sz="204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40"/>
              <a:buFont typeface="Times New Roman"/>
              <a:buChar char="➢"/>
            </a:pPr>
            <a:r>
              <a:rPr lang="fr" sz="204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Bibliothèque</a:t>
            </a:r>
            <a:endParaRPr sz="204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313312"/>
            <a:ext cx="5281950" cy="34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305475" y="1262300"/>
            <a:ext cx="4110300" cy="1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1494750" y="130925"/>
            <a:ext cx="61545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Personnage principal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488" y="1029325"/>
            <a:ext cx="2328874" cy="20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75" y="4732875"/>
            <a:ext cx="819700" cy="3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750" y="1025700"/>
            <a:ext cx="2801649" cy="370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471875" y="3113450"/>
            <a:ext cx="36357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Caractéristiques du personnage</a:t>
            </a:r>
            <a:endParaRPr b="1"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Times New Roman"/>
              <a:buChar char="➢"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Système d’intelligence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Times New Roman"/>
              <a:buChar char="➢"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Système de force physique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667775" y="106925"/>
            <a:ext cx="63021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Monstres et Niveaux</a:t>
            </a:r>
            <a:endParaRPr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304175" y="1277350"/>
            <a:ext cx="14874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Boss Final</a:t>
            </a:r>
            <a:endParaRPr sz="20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mobs-échel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25" y="2736975"/>
            <a:ext cx="5633500" cy="22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title="design_boss final.png"/>
          <p:cNvPicPr preferRelativeResize="0"/>
          <p:nvPr/>
        </p:nvPicPr>
        <p:blipFill rotWithShape="1">
          <a:blip r:embed="rId5">
            <a:alphaModFix/>
          </a:blip>
          <a:srcRect b="22475" l="0" r="0" t="21011"/>
          <a:stretch/>
        </p:blipFill>
        <p:spPr>
          <a:xfrm>
            <a:off x="4647229" y="913750"/>
            <a:ext cx="4390973" cy="17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6044175" y="3155938"/>
            <a:ext cx="2918700" cy="7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d’ennemis</a:t>
            </a:r>
            <a:endParaRPr sz="20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9"/>
          <p:cNvSpPr/>
          <p:nvPr/>
        </p:nvSpPr>
        <p:spPr>
          <a:xfrm rot="10800000">
            <a:off x="6044175" y="3814200"/>
            <a:ext cx="1472100" cy="605400"/>
          </a:xfrm>
          <a:prstGeom prst="bentArrow">
            <a:avLst>
              <a:gd fmla="val 12087" name="adj1"/>
              <a:gd fmla="val 17985" name="adj2"/>
              <a:gd fmla="val 25249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flipH="1" rot="10800000">
            <a:off x="3035750" y="1819650"/>
            <a:ext cx="1472100" cy="605400"/>
          </a:xfrm>
          <a:prstGeom prst="bentArrow">
            <a:avLst>
              <a:gd fmla="val 12087" name="adj1"/>
              <a:gd fmla="val 17985" name="adj2"/>
              <a:gd fmla="val 25249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600" y="4699200"/>
            <a:ext cx="819700" cy="3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ctrTitle"/>
          </p:nvPr>
        </p:nvSpPr>
        <p:spPr>
          <a:xfrm>
            <a:off x="1420950" y="190275"/>
            <a:ext cx="63021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fr" sz="4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</a:t>
            </a:r>
            <a:endParaRPr b="1" sz="48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609650" y="1534600"/>
            <a:ext cx="59247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Dessin provenant d’une étudiante en art : Coline EAP</a:t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420948" y="2272595"/>
            <a:ext cx="7274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